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669088" cy="9926638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14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45633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026871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9444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7712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7550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24958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2431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030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14755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640792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5059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51D2D-D79B-4AD5-A5CB-A10D9D18348E}" type="datetimeFigureOut">
              <a:rPr lang="cy-GB" smtClean="0"/>
              <a:t>26/09/2023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D68AA-3F27-4795-80CB-FF8C99959E4E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9917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84C70360-D53F-404B-8C64-3FCE34D63E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403" y="73443"/>
            <a:ext cx="2130095" cy="472638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4E342D5-F685-4F6B-AF24-A5254E7952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0" y="141263"/>
            <a:ext cx="2130095" cy="336999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82338"/>
              </p:ext>
            </p:extLst>
          </p:nvPr>
        </p:nvGraphicFramePr>
        <p:xfrm>
          <a:off x="511722" y="1070426"/>
          <a:ext cx="5814392" cy="8638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4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Aur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am Air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games work your way around an island. Games reinforce letter sounds and word recognition. Interface like Minecraft.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Cyfres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Cychwyn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Eto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Simple story books with sound to help pronunciation. 3 vocabulary games for each story.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Betsan a Roco yn y dref 1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set of 8 digital books with sound, focussing on topics such as animals, travel, food and leisure.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Mistar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 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Two stories: ‘Mr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yn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Mynd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Daith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Brycheiniog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Maesyfed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’ and ‘Mr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Urdd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yn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Mwynhau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’ with sound, English translations and sign language.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Guto Nyth Brân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Help </a:t>
                      </a:r>
                      <a:r>
                        <a:rPr kumimoji="0" lang="en-GB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Guto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win the race by completing spelling challenges of a variety of vocabulary on 3 different levels. (Years 3 – 4)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Hapus 1 &amp; 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Made by Athrawon Bro Powys to go with the key stage 2 vocabulary and language patterns for holiday news (1) and personal details (2)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75826">
                <a:tc>
                  <a:txBody>
                    <a:bodyPr/>
                    <a:lstStyle/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Codi Hwyl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Play vocabulary games on a pirate ship – matching pairs or steering the ship towards the correct picture.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75826">
                <a:tc>
                  <a:txBody>
                    <a:bodyPr/>
                    <a:lstStyle/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Campau Cosmig / Campau Cosmig 2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planets each with a different challenge: spelling, word search, punctuation, correct yes/no, numeracy and vocabulary (1) and mutations (2)</a:t>
                      </a:r>
                      <a:endParaRPr kumimoji="0" lang="cy-GB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02426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endParaRPr lang="en-GB"/>
                    </a:p>
                    <a:p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Ap Iaith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Move around the island playing games based on different language elements, such as tenses, idioms and vocabulary. </a:t>
                      </a:r>
                      <a:endParaRPr kumimoji="0" lang="cy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Anagramau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Ail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Iaith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Re-arrange the letters to spell the name of the item shown in the picture. Timed challenges on 3 levels.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Brawddegau Ail Iaith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Re-arrange the words to create the sentence. Includes questions, different tenses, opinions, and language patterns linked to school. 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cy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Sillafu</a:t>
                      </a: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Ail </a:t>
                      </a:r>
                      <a:r>
                        <a:rPr kumimoji="0" lang="en-GB" sz="14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Iaith</a:t>
                      </a:r>
                      <a:endParaRPr kumimoji="0" lang="cy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Type out the words correctly: create plurals, listen and type, translate and type, type the word in the picture. </a:t>
                      </a:r>
                      <a:endParaRPr kumimoji="0" lang="cy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99" y="1814958"/>
            <a:ext cx="653709" cy="6537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19" t="15472" r="31429" b="15593"/>
          <a:stretch/>
        </p:blipFill>
        <p:spPr>
          <a:xfrm>
            <a:off x="733655" y="3253785"/>
            <a:ext cx="608859" cy="5963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308" y="1087542"/>
            <a:ext cx="655493" cy="6630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948" y="2535687"/>
            <a:ext cx="681613" cy="620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655" y="3951201"/>
            <a:ext cx="625906" cy="625906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511722" y="61396"/>
            <a:ext cx="581439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Apiau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Cymraeg </a:t>
            </a:r>
          </a:p>
          <a:p>
            <a:pPr algn="ctr"/>
            <a:r>
              <a:rPr lang="en-US" sz="2400" b="1" dirty="0" err="1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Blynyddoedd</a:t>
            </a:r>
            <a:r>
              <a:rPr lang="en-US" sz="2400" b="1" dirty="0">
                <a:ln w="12700">
                  <a:solidFill>
                    <a:schemeClr val="tx2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3-6  Years 3 - 6</a:t>
            </a:r>
          </a:p>
          <a:p>
            <a:pPr algn="ctr"/>
            <a:r>
              <a:rPr lang="en-US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(All available on Apple. On Android too unless marked         ) 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11" y="4730472"/>
            <a:ext cx="582174" cy="58217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67" y="6235991"/>
            <a:ext cx="626723" cy="62672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61" y="6105127"/>
            <a:ext cx="624302" cy="6243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40" r="23622"/>
          <a:stretch/>
        </p:blipFill>
        <p:spPr>
          <a:xfrm>
            <a:off x="511722" y="4621934"/>
            <a:ext cx="605909" cy="6008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71" y="5387198"/>
            <a:ext cx="625443" cy="62544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7071" y="6894943"/>
            <a:ext cx="651300" cy="6415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3022" y="7600613"/>
            <a:ext cx="658425" cy="210330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52504" y="1793776"/>
            <a:ext cx="323116" cy="26824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84235" y="4654132"/>
            <a:ext cx="323116" cy="26824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735B422-5B46-4B63-B592-85DCA5332A9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01745" y="777104"/>
            <a:ext cx="323116" cy="26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68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5D1A6B94950E4FB61E57B4513C2443" ma:contentTypeVersion="15" ma:contentTypeDescription="Create a new document." ma:contentTypeScope="" ma:versionID="781f1f8f9b12319fba3d8516882a031d">
  <xsd:schema xmlns:xsd="http://www.w3.org/2001/XMLSchema" xmlns:xs="http://www.w3.org/2001/XMLSchema" xmlns:p="http://schemas.microsoft.com/office/2006/metadata/properties" xmlns:ns2="8e05098a-9d22-4a89-9a18-b80ba771e84d" xmlns:ns3="aaa61253-7236-4b30-a398-5d7f64d994d2" xmlns:ns4="c32a39cf-087c-4e79-b6f1-77c7f48012c4" targetNamespace="http://schemas.microsoft.com/office/2006/metadata/properties" ma:root="true" ma:fieldsID="7569b05777ed7862407a7695fda7125e" ns2:_="" ns3:_="" ns4:_="">
    <xsd:import namespace="8e05098a-9d22-4a89-9a18-b80ba771e84d"/>
    <xsd:import namespace="aaa61253-7236-4b30-a398-5d7f64d994d2"/>
    <xsd:import namespace="c32a39cf-087c-4e79-b6f1-77c7f48012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5098a-9d22-4a89-9a18-b80ba771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61253-7236-4b30-a398-5d7f64d994d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bb64d18-e4ba-40c9-af52-6805e71c60a1}" ma:internalName="TaxCatchAll" ma:showField="CatchAllData" ma:web="aaa61253-7236-4b30-a398-5d7f64d994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2a39cf-087c-4e79-b6f1-77c7f48012c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BAFDBB-E924-4604-93A7-5A2A05FF1411}"/>
</file>

<file path=customXml/itemProps2.xml><?xml version="1.0" encoding="utf-8"?>
<ds:datastoreItem xmlns:ds="http://schemas.openxmlformats.org/officeDocument/2006/customXml" ds:itemID="{54520D06-704E-4E0C-9714-171C08CCC13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1627</TotalTime>
  <Words>342</Words>
  <Application>Microsoft Office PowerPoint</Application>
  <PresentationFormat>A4 Paper (210x297 mm)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Barlow</dc:creator>
  <cp:lastModifiedBy>S Vanagas (Litchard Primary School)</cp:lastModifiedBy>
  <cp:revision>177</cp:revision>
  <cp:lastPrinted>2023-09-26T13:09:31Z</cp:lastPrinted>
  <dcterms:created xsi:type="dcterms:W3CDTF">2017-07-07T13:56:09Z</dcterms:created>
  <dcterms:modified xsi:type="dcterms:W3CDTF">2023-09-26T13:37:19Z</dcterms:modified>
</cp:coreProperties>
</file>